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A8C7-8B96-5A46-AF5E-BE877049E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Cleaning the Galaxy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8D51E-8163-3A4B-A30B-7E5111E8EC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Trying to determine the error of the Hubble Space Telescope</a:t>
            </a:r>
          </a:p>
          <a:p>
            <a:endParaRPr lang="en-US" dirty="0"/>
          </a:p>
          <a:p>
            <a:r>
              <a:rPr lang="en-US" dirty="0"/>
              <a:t>Leslie Raganit</a:t>
            </a:r>
          </a:p>
        </p:txBody>
      </p:sp>
    </p:spTree>
    <p:extLst>
      <p:ext uri="{BB962C8B-B14F-4D97-AF65-F5344CB8AC3E}">
        <p14:creationId xmlns:p14="http://schemas.microsoft.com/office/powerpoint/2010/main" val="4251588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469-17F9-B541-A267-5E778324A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snake in my boot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1FD590D-ECA5-0B48-874A-EA8FB243B4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773" t="10104" r="8644" b="5080"/>
          <a:stretch/>
        </p:blipFill>
        <p:spPr>
          <a:xfrm>
            <a:off x="370417" y="508357"/>
            <a:ext cx="5491725" cy="4304132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51F62DD-F6DD-C047-9A82-75E4CD73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324" t="8803" r="8806" b="5732"/>
          <a:stretch/>
        </p:blipFill>
        <p:spPr>
          <a:xfrm>
            <a:off x="6170084" y="466024"/>
            <a:ext cx="5953226" cy="430413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8E199-B313-8D4D-B6BC-75BC1B2B01ED}"/>
              </a:ext>
            </a:extLst>
          </p:cNvPr>
          <p:cNvSpPr txBox="1"/>
          <p:nvPr/>
        </p:nvSpPr>
        <p:spPr>
          <a:xfrm>
            <a:off x="1609723" y="5545647"/>
            <a:ext cx="99896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Null Hypothesis: HST has no internal error (distance from each star to isochrone is zero)</a:t>
            </a:r>
          </a:p>
          <a:p>
            <a:r>
              <a:rPr lang="en-US" sz="1800" dirty="0"/>
              <a:t>Alternative Hypothesis: HST has error (distance is greater than zero)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80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C43D-4C74-A541-96C7-34017D6F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B4609-CAF2-9640-A604-458775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6582" y="3843868"/>
            <a:ext cx="4264026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/>
              <a:t>47 Tucanae or 47 </a:t>
            </a:r>
            <a:r>
              <a:rPr lang="en-US" sz="2100" dirty="0" err="1"/>
              <a:t>Tuc</a:t>
            </a:r>
            <a:r>
              <a:rPr lang="en-US" sz="2100" dirty="0"/>
              <a:t>: a globular cluster found in the constellation Tucanae in the southern hemisphere</a:t>
            </a:r>
          </a:p>
        </p:txBody>
      </p:sp>
      <p:sp>
        <p:nvSpPr>
          <p:cNvPr id="36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C368CAB-C7A7-C74A-BE88-0BA87DEBEE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092" r="2101" b="-1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06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B830-55B8-E948-A16A-CD1935E3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landing on cmdS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13328-FA31-D94F-B125-13229D5AB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85012" y="2209798"/>
            <a:ext cx="4059238" cy="3695701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EVERY STAR IS MAPPED ONTO CMDS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400" dirty="0"/>
              <a:t>Y-axis: brightness of the star as measured on Earth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sz="1400" dirty="0"/>
              <a:t>X-axis: Color and Temperature of the star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WIDTH OF THE MAIN SEQUENCE IS THE ERROR OF THE INSTRUMENT THAT TAKES THE DATA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WE’RE GOING TO REMOVE EXTERNAL ERROR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04E3F87E-2DF4-9647-B16A-573813E87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362" t="7766" r="7345" b="4704"/>
          <a:stretch/>
        </p:blipFill>
        <p:spPr>
          <a:xfrm>
            <a:off x="391583" y="938315"/>
            <a:ext cx="6519333" cy="4981369"/>
          </a:xfrm>
        </p:spPr>
      </p:pic>
    </p:spTree>
    <p:extLst>
      <p:ext uri="{BB962C8B-B14F-4D97-AF65-F5344CB8AC3E}">
        <p14:creationId xmlns:p14="http://schemas.microsoft.com/office/powerpoint/2010/main" val="1254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4C51-2F76-5342-876B-A2BFCD73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4751915"/>
            <a:ext cx="8534400" cy="1507067"/>
          </a:xfrm>
        </p:spPr>
        <p:txBody>
          <a:bodyPr/>
          <a:lstStyle/>
          <a:p>
            <a:r>
              <a:rPr lang="en-US" dirty="0"/>
              <a:t>You can’t sit with us</a:t>
            </a:r>
            <a:br>
              <a:rPr lang="en-US" dirty="0"/>
            </a:br>
            <a:r>
              <a:rPr lang="en-US" dirty="0"/>
              <a:t>	-removal of stars not in 47 </a:t>
            </a:r>
            <a:r>
              <a:rPr lang="en-US" dirty="0" err="1"/>
              <a:t>Tuc</a:t>
            </a:r>
            <a:endParaRPr lang="en-US" dirty="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43C5BF-D664-7E4D-A4F2-9986A1B67F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808" t="7132" r="7810" b="4219"/>
          <a:stretch/>
        </p:blipFill>
        <p:spPr>
          <a:xfrm>
            <a:off x="203979" y="151257"/>
            <a:ext cx="5683250" cy="4337217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F58EAFD-058C-4546-A36C-3B40903F67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6161" t="8294" r="8645" b="4246"/>
          <a:stretch/>
        </p:blipFill>
        <p:spPr>
          <a:xfrm>
            <a:off x="6096000" y="152398"/>
            <a:ext cx="5892021" cy="4334934"/>
          </a:xfrm>
        </p:spPr>
      </p:pic>
    </p:spTree>
    <p:extLst>
      <p:ext uri="{BB962C8B-B14F-4D97-AF65-F5344CB8AC3E}">
        <p14:creationId xmlns:p14="http://schemas.microsoft.com/office/powerpoint/2010/main" val="206736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7DBD-F8D0-5B43-925E-48F7515C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the red brick road</a:t>
            </a:r>
            <a:br>
              <a:rPr lang="en-US" dirty="0"/>
            </a:br>
            <a:r>
              <a:rPr lang="en-US" dirty="0"/>
              <a:t>-Introduction into isochrones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350DD64-46AB-7644-8F55-08FAA52993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528" t="7493" r="8388" b="3037"/>
          <a:stretch/>
        </p:blipFill>
        <p:spPr>
          <a:xfrm>
            <a:off x="6349666" y="116416"/>
            <a:ext cx="5478463" cy="4561417"/>
          </a:xfr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3E1E2CD-0E87-2142-A6D7-9569A27BF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4" t="7511" r="8455" b="2810"/>
          <a:stretch/>
        </p:blipFill>
        <p:spPr>
          <a:xfrm>
            <a:off x="363871" y="116416"/>
            <a:ext cx="5704749" cy="456141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B0302E-3731-FB43-B99A-AE6A6D3B7A54}"/>
              </a:ext>
            </a:extLst>
          </p:cNvPr>
          <p:cNvSpPr txBox="1"/>
          <p:nvPr/>
        </p:nvSpPr>
        <p:spPr>
          <a:xfrm>
            <a:off x="1341631" y="5909733"/>
            <a:ext cx="6175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Isochrones show where stars should lie if there isn’t any error in Hubble</a:t>
            </a:r>
          </a:p>
        </p:txBody>
      </p:sp>
    </p:spTree>
    <p:extLst>
      <p:ext uri="{BB962C8B-B14F-4D97-AF65-F5344CB8AC3E}">
        <p14:creationId xmlns:p14="http://schemas.microsoft.com/office/powerpoint/2010/main" val="326238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5A4F-3A03-8E43-9EFF-3DE4A2B2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trouble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F105A9A-71B9-7A4B-92E1-BF0033C65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33" t="11124" r="8716" b="4430"/>
          <a:stretch/>
        </p:blipFill>
        <p:spPr>
          <a:xfrm>
            <a:off x="291953" y="685800"/>
            <a:ext cx="6525173" cy="515045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EE8F6-0F38-AE42-A87B-43B99E9EB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49040" y="2215395"/>
            <a:ext cx="4355043" cy="3370774"/>
          </a:xfr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Measured the difference between the the optical and UV filters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Stars that had a large delta were considered to be part of a non-singular light source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Y is measured in log to account for the the stars that do not account for a large portion of the data</a:t>
            </a:r>
          </a:p>
        </p:txBody>
      </p:sp>
    </p:spTree>
    <p:extLst>
      <p:ext uri="{BB962C8B-B14F-4D97-AF65-F5344CB8AC3E}">
        <p14:creationId xmlns:p14="http://schemas.microsoft.com/office/powerpoint/2010/main" val="226837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9688-D4B1-3047-AC27-8CD168AC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make it double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4601686-1E4C-9B4A-B6DF-21B1C55E4E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664" t="6929" r="7845" b="5946"/>
          <a:stretch/>
        </p:blipFill>
        <p:spPr>
          <a:xfrm>
            <a:off x="684212" y="287492"/>
            <a:ext cx="5035021" cy="4166351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C1CE61-5FC4-1244-9E18-B91DF3CDB5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7734" t="7944" r="8300" b="5099"/>
          <a:stretch/>
        </p:blipFill>
        <p:spPr>
          <a:xfrm>
            <a:off x="6450151" y="292630"/>
            <a:ext cx="5350266" cy="4176227"/>
          </a:xfrm>
        </p:spPr>
      </p:pic>
    </p:spTree>
    <p:extLst>
      <p:ext uri="{BB962C8B-B14F-4D97-AF65-F5344CB8AC3E}">
        <p14:creationId xmlns:p14="http://schemas.microsoft.com/office/powerpoint/2010/main" val="347741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4FAD-2BF4-DA43-AC65-CE6799711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1" y="687917"/>
            <a:ext cx="10639955" cy="6615665"/>
          </a:xfrm>
        </p:spPr>
        <p:txBody>
          <a:bodyPr>
            <a:normAutofit/>
          </a:bodyPr>
          <a:lstStyle/>
          <a:p>
            <a:r>
              <a:rPr lang="en-US" sz="7200" dirty="0"/>
              <a:t>Drumroll please!</a:t>
            </a:r>
          </a:p>
        </p:txBody>
      </p:sp>
    </p:spTree>
    <p:extLst>
      <p:ext uri="{BB962C8B-B14F-4D97-AF65-F5344CB8AC3E}">
        <p14:creationId xmlns:p14="http://schemas.microsoft.com/office/powerpoint/2010/main" val="225317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589102E3-A474-47A0-A9AC-A0AABAE28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693F9B8-64C6-C544-9483-27B723CD3A3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7404" t="8171" r="8597" b="4288"/>
          <a:stretch/>
        </p:blipFill>
        <p:spPr>
          <a:xfrm>
            <a:off x="97493" y="769941"/>
            <a:ext cx="6114924" cy="47477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7DC1E58-6504-674C-AA6F-E170A343121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/>
          <a:srcRect l="7932" t="8113" r="8697" b="5113"/>
          <a:stretch/>
        </p:blipFill>
        <p:spPr>
          <a:xfrm>
            <a:off x="6369224" y="865191"/>
            <a:ext cx="5845058" cy="453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9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Slice</vt:lpstr>
      <vt:lpstr>Cleaning the Galaxy</vt:lpstr>
      <vt:lpstr>Introduction</vt:lpstr>
      <vt:lpstr>Crash landing on cmdS</vt:lpstr>
      <vt:lpstr>You can’t sit with us  -removal of stars not in 47 Tuc</vt:lpstr>
      <vt:lpstr>Follow the red brick road -Introduction into isochrones</vt:lpstr>
      <vt:lpstr>Prepare for trouble</vt:lpstr>
      <vt:lpstr>And make it double</vt:lpstr>
      <vt:lpstr>Drumroll please!</vt:lpstr>
      <vt:lpstr>PowerPoint Presentation</vt:lpstr>
      <vt:lpstr>There’s a snake in my boot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Cleaning the Galaxy</dc:title>
  <dc:creator>Leslie Nicole Raganit</dc:creator>
  <cp:lastModifiedBy>Leslie Nicole Raganit</cp:lastModifiedBy>
  <cp:revision>1</cp:revision>
  <dcterms:created xsi:type="dcterms:W3CDTF">2021-02-25T22:01:06Z</dcterms:created>
  <dcterms:modified xsi:type="dcterms:W3CDTF">2021-02-26T19:50:46Z</dcterms:modified>
</cp:coreProperties>
</file>